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55" d="100"/>
          <a:sy n="55" d="100"/>
        </p:scale>
        <p:origin x="-2028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84BF61-6CCB-41D6-AB6D-E3F1A6A496AF}" type="datetimeFigureOut">
              <a:rPr lang="en-US" smtClean="0"/>
              <a:t>4/19/2010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E40B1C-231A-48BE-B063-35E952C4E80B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file:///D:\Merry%20Xmas%20From%20Rachel\Maths%20Resources\Figure%20it%20Out%20Series\Number%20Levels%203%20to%204.pdf" TargetMode="Externa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NZ"/>
          </a:p>
        </p:txBody>
      </p:sp>
      <p:graphicFrame>
        <p:nvGraphicFramePr>
          <p:cNvPr id="1026" name="Object 2"/>
          <p:cNvGraphicFramePr>
            <a:graphicFrameLocks noChangeAspect="1"/>
          </p:cNvGraphicFramePr>
          <p:nvPr/>
        </p:nvGraphicFramePr>
        <p:xfrm>
          <a:off x="357166" y="214282"/>
          <a:ext cx="6238879" cy="8828800"/>
        </p:xfrm>
        <a:graphic>
          <a:graphicData uri="http://schemas.openxmlformats.org/presentationml/2006/ole">
            <p:oleObj spid="_x0000_s1026" name="Acrobat Document" r:id="rId3" imgW="5667063" imgH="8019865" progId="AcroExch.Document.7">
              <p:link updateAutomatic="1"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D:\Merry Xmas From Rachel\Maths Resources\Figure it Out Series\Number Levels 3 to 4.pdf</vt:lpstr>
      <vt:lpstr>Slide 1</vt:lpstr>
    </vt:vector>
  </TitlesOfParts>
  <Company>Matamata Intermediate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laura fisher</dc:creator>
  <cp:lastModifiedBy>laura fisher</cp:lastModifiedBy>
  <cp:revision>1</cp:revision>
  <dcterms:created xsi:type="dcterms:W3CDTF">2010-04-19T02:25:34Z</dcterms:created>
  <dcterms:modified xsi:type="dcterms:W3CDTF">2010-04-19T02:26:11Z</dcterms:modified>
</cp:coreProperties>
</file>

<file path=docProps/thumbnail.jpeg>
</file>